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2996952"/>
            <a:ext cx="4208512" cy="1752600"/>
          </a:xfrm>
        </p:spPr>
        <p:txBody>
          <a:bodyPr/>
          <a:lstStyle/>
          <a:p>
            <a:pPr algn="l"/>
            <a:r>
              <a:rPr lang="ru-RU" dirty="0" smtClean="0"/>
              <a:t>Проект выполнили:</a:t>
            </a:r>
          </a:p>
          <a:p>
            <a:pPr algn="l"/>
            <a:r>
              <a:rPr lang="ru-RU" dirty="0" err="1" smtClean="0"/>
              <a:t>Салимова</a:t>
            </a:r>
            <a:r>
              <a:rPr lang="ru-RU" dirty="0" smtClean="0"/>
              <a:t> </a:t>
            </a:r>
            <a:r>
              <a:rPr lang="ru-RU" dirty="0" err="1" smtClean="0"/>
              <a:t>алия</a:t>
            </a:r>
            <a:endParaRPr lang="ru-RU" dirty="0" smtClean="0"/>
          </a:p>
          <a:p>
            <a:pPr algn="l"/>
            <a:r>
              <a:rPr lang="ru-RU" dirty="0" smtClean="0"/>
              <a:t>Исмагилова </a:t>
            </a:r>
            <a:r>
              <a:rPr lang="ru-RU" dirty="0" err="1" smtClean="0"/>
              <a:t>гульназ</a:t>
            </a:r>
            <a:endParaRPr lang="ru-RU" dirty="0" smtClean="0"/>
          </a:p>
          <a:p>
            <a:pPr algn="l"/>
            <a:r>
              <a:rPr lang="ru-RU" dirty="0" err="1" smtClean="0"/>
              <a:t>Нормурадова</a:t>
            </a:r>
            <a:r>
              <a:rPr lang="ru-RU" dirty="0" smtClean="0"/>
              <a:t> динара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Интерьер школьного фойе «Первое впечатление»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проекта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628800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 Каждое утро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учащиеся идут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в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школу, где они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проводят большую часть своего времени. Все понимают, что это время очень важно для детей. </a:t>
            </a:r>
          </a:p>
          <a:p>
            <a:pPr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Хорошо продуманное оформление и оборудование школы оказывает благотворное влияние на учащихся, создает бодрое настроение, способствует всей их учебно-трудовой деятельности. Известна истина, что учить молодежь понимать прекрасное нужно с детства.    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628800"/>
            <a:ext cx="8172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   Фойе – это преддверие школы. Ежедневно через него проходит большое количество учащихся, в нем часто бывают родители, гости.</a:t>
            </a:r>
          </a:p>
          <a:p>
            <a:pPr algn="just" fontAlgn="base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   В обновлённом школьном пространстве будет 5 основных цветов: нейтральный серый и 4 оттенка оранжевого, которые создают на стенах монохромную растяжку от самого светлого к самому тёмному тону.</a:t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   Цветовое оформление превратит однообразные фойе и коридоры в гармоничное пространство, которое помогает создать хорошее настроение на весь день. Сплошные цветные заливки на полу, стенах и колоннах визуально разделят помещение на небольшие участки, благодаря чему фойе будет казаться  меньше и уютнее.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844824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Цель: 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Улучшить эстетический вид школьного фойе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Задачи: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Деятельность учащихся, направленные на благоустройство и эстетическое оформление школы.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Укрепление имиджа школы в глазах общественности.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Воспитание у учащихся эстетического вкуса и трудолюбия.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Оформление </a:t>
            </a:r>
            <a:endParaRPr lang="ru-RU" dirty="0"/>
          </a:p>
        </p:txBody>
      </p:sp>
      <p:pic>
        <p:nvPicPr>
          <p:cNvPr id="2050" name="Picture 2" descr="https://static.tildacdn.com/tild3862-6137-4136-a466-386539323039/IMG_4236.jpg"/>
          <p:cNvPicPr>
            <a:picLocks noChangeAspect="1" noChangeArrowheads="1"/>
          </p:cNvPicPr>
          <p:nvPr/>
        </p:nvPicPr>
        <p:blipFill>
          <a:blip r:embed="rId2" cstate="print"/>
          <a:srcRect l="14065" t="14619"/>
          <a:stretch>
            <a:fillRect/>
          </a:stretch>
        </p:blipFill>
        <p:spPr bwMode="auto">
          <a:xfrm>
            <a:off x="323528" y="1340768"/>
            <a:ext cx="4248472" cy="2811544"/>
          </a:xfrm>
          <a:prstGeom prst="rect">
            <a:avLst/>
          </a:prstGeom>
          <a:noFill/>
        </p:spPr>
      </p:pic>
      <p:pic>
        <p:nvPicPr>
          <p:cNvPr id="2052" name="Picture 4" descr="https://static.tildacdn.com/tild3162-3265-4531-b865-636635663430/IMG_42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412776"/>
            <a:ext cx="3780420" cy="2520280"/>
          </a:xfrm>
          <a:prstGeom prst="rect">
            <a:avLst/>
          </a:prstGeom>
          <a:noFill/>
        </p:spPr>
      </p:pic>
      <p:pic>
        <p:nvPicPr>
          <p:cNvPr id="2054" name="Picture 6" descr="https://static.tildacdn.com/tild3164-6165-4364-b330-313062396161/IMG_427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4005064"/>
            <a:ext cx="1632181" cy="2448272"/>
          </a:xfrm>
          <a:prstGeom prst="rect">
            <a:avLst/>
          </a:prstGeom>
          <a:noFill/>
        </p:spPr>
      </p:pic>
      <p:pic>
        <p:nvPicPr>
          <p:cNvPr id="2056" name="Picture 8" descr="https://static.tildacdn.com/tild6261-6561-4161-b665-346631316465/_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3933056"/>
            <a:ext cx="3312368" cy="24842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Оборудование, требуемое </a:t>
            </a:r>
            <a:r>
              <a:rPr lang="ru-RU" dirty="0" smtClean="0"/>
              <a:t>для реализации </a:t>
            </a:r>
            <a:r>
              <a:rPr lang="ru-RU" dirty="0" smtClean="0"/>
              <a:t>проекта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628800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Стенды тематические и информационные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Скамьи при входе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Светильники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со светодиодными лампами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Замена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окон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Жалюзи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Кабинки с вешалками и шкафчиками для обуви для каждого класса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Напольная плитка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Установка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скудов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поста охраны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Размещение зоны отдыха с установкой мягкой мебели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Электронное информационное табло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Стационарный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рециркулятор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Стационарный антисептик</a:t>
            </a:r>
          </a:p>
          <a:p>
            <a:pPr fontAlgn="base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Теплый вход (кондиционеры)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Ожидаемый результат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582341"/>
            <a:ext cx="6840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Современное оформление и оснащение школьного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фойе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будет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напоминать учащимся о цели посещения образовательной организации и создаст подходящий настрой на весь день.</a:t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534400" cy="7589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66</TotalTime>
  <Words>230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Интерьер школьного фойе «Первое впечатление»</vt:lpstr>
      <vt:lpstr>Актуальность проекта </vt:lpstr>
      <vt:lpstr>Слайд 3</vt:lpstr>
      <vt:lpstr>Цели и задачи</vt:lpstr>
      <vt:lpstr>Оформление </vt:lpstr>
      <vt:lpstr>Оборудование, требуемое для реализации проекта</vt:lpstr>
      <vt:lpstr>Ожидаемый результат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Интерьер школьного фойе «Первое впечатление»</dc:title>
  <dc:creator>User</dc:creator>
  <cp:lastModifiedBy>Альмира</cp:lastModifiedBy>
  <cp:revision>3</cp:revision>
  <dcterms:created xsi:type="dcterms:W3CDTF">2021-11-09T08:08:26Z</dcterms:created>
  <dcterms:modified xsi:type="dcterms:W3CDTF">2021-11-09T14:16:00Z</dcterms:modified>
</cp:coreProperties>
</file>